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2" d="100"/>
          <a:sy n="42" d="100"/>
        </p:scale>
        <p:origin x="78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61.png"/><Relationship Id="rId10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59.png"/><Relationship Id="rId7" Type="http://schemas.openxmlformats.org/officeDocument/2006/relationships/image" Target="../media/image3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59.png"/><Relationship Id="rId7" Type="http://schemas.openxmlformats.org/officeDocument/2006/relationships/image" Target="../media/image3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69.png"/><Relationship Id="rId4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59.png"/><Relationship Id="rId7" Type="http://schemas.openxmlformats.org/officeDocument/2006/relationships/image" Target="../media/image3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69.png"/><Relationship Id="rId4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59.png"/><Relationship Id="rId7" Type="http://schemas.openxmlformats.org/officeDocument/2006/relationships/image" Target="../media/image3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69.png"/><Relationship Id="rId4" Type="http://schemas.openxmlformats.org/officeDocument/2006/relationships/image" Target="../media/image79.png"/><Relationship Id="rId9" Type="http://schemas.openxmlformats.org/officeDocument/2006/relationships/image" Target="../media/image8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59.png"/><Relationship Id="rId7" Type="http://schemas.openxmlformats.org/officeDocument/2006/relationships/image" Target="../media/image3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69.png"/><Relationship Id="rId10" Type="http://schemas.openxmlformats.org/officeDocument/2006/relationships/image" Target="../media/image87.png"/><Relationship Id="rId4" Type="http://schemas.openxmlformats.org/officeDocument/2006/relationships/image" Target="../media/image83.png"/><Relationship Id="rId9" Type="http://schemas.openxmlformats.org/officeDocument/2006/relationships/image" Target="../media/image8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59.png"/><Relationship Id="rId7" Type="http://schemas.openxmlformats.org/officeDocument/2006/relationships/image" Target="../media/image3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69.png"/><Relationship Id="rId10" Type="http://schemas.openxmlformats.org/officeDocument/2006/relationships/image" Target="../media/image92.png"/><Relationship Id="rId4" Type="http://schemas.openxmlformats.org/officeDocument/2006/relationships/image" Target="../media/image88.png"/><Relationship Id="rId9" Type="http://schemas.openxmlformats.org/officeDocument/2006/relationships/image" Target="../media/image9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59.png"/><Relationship Id="rId7" Type="http://schemas.openxmlformats.org/officeDocument/2006/relationships/image" Target="../media/image3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69.png"/><Relationship Id="rId10" Type="http://schemas.openxmlformats.org/officeDocument/2006/relationships/image" Target="../media/image97.png"/><Relationship Id="rId4" Type="http://schemas.openxmlformats.org/officeDocument/2006/relationships/image" Target="../media/image93.png"/><Relationship Id="rId9" Type="http://schemas.openxmlformats.org/officeDocument/2006/relationships/image" Target="../media/image9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59.png"/><Relationship Id="rId7" Type="http://schemas.openxmlformats.org/officeDocument/2006/relationships/image" Target="../media/image3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69.png"/><Relationship Id="rId10" Type="http://schemas.openxmlformats.org/officeDocument/2006/relationships/image" Target="../media/image102.png"/><Relationship Id="rId4" Type="http://schemas.openxmlformats.org/officeDocument/2006/relationships/image" Target="../media/image98.png"/><Relationship Id="rId9" Type="http://schemas.openxmlformats.org/officeDocument/2006/relationships/image" Target="../media/image10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08.png"/><Relationship Id="rId3" Type="http://schemas.openxmlformats.org/officeDocument/2006/relationships/image" Target="../media/image46.png"/><Relationship Id="rId7" Type="http://schemas.openxmlformats.org/officeDocument/2006/relationships/image" Target="../media/image39.png"/><Relationship Id="rId12" Type="http://schemas.openxmlformats.org/officeDocument/2006/relationships/image" Target="../media/image10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06.png"/><Relationship Id="rId5" Type="http://schemas.openxmlformats.org/officeDocument/2006/relationships/image" Target="../media/image48.png"/><Relationship Id="rId10" Type="http://schemas.openxmlformats.org/officeDocument/2006/relationships/image" Target="../media/image105.png"/><Relationship Id="rId4" Type="http://schemas.openxmlformats.org/officeDocument/2006/relationships/image" Target="../media/image103.png"/><Relationship Id="rId9" Type="http://schemas.openxmlformats.org/officeDocument/2006/relationships/image" Target="../media/image51.png"/><Relationship Id="rId14" Type="http://schemas.openxmlformats.org/officeDocument/2006/relationships/image" Target="../media/image10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1.png"/><Relationship Id="rId7" Type="http://schemas.openxmlformats.org/officeDocument/2006/relationships/image" Target="../media/image27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42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44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3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3.png"/><Relationship Id="rId5" Type="http://schemas.openxmlformats.org/officeDocument/2006/relationships/image" Target="../media/image48.png"/><Relationship Id="rId10" Type="http://schemas.openxmlformats.org/officeDocument/2006/relationships/image" Target="../media/image52.png"/><Relationship Id="rId4" Type="http://schemas.openxmlformats.org/officeDocument/2006/relationships/image" Target="../media/image47.png"/><Relationship Id="rId9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898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11495" y="1696236"/>
            <a:ext cx="5338915" cy="7118649"/>
            <a:chOff x="6511495" y="1696236"/>
            <a:chExt cx="5338915" cy="71186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11495" y="1696236"/>
              <a:ext cx="5338915" cy="71186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745923" y="299186"/>
            <a:ext cx="26665143" cy="133876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4308" y="644333"/>
            <a:ext cx="3138976" cy="193669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58230" y="644333"/>
            <a:ext cx="2121100" cy="59315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65620" y="644333"/>
            <a:ext cx="2292986" cy="53791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87391" y="9300972"/>
            <a:ext cx="5535349" cy="4625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BD9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36071" y="1257143"/>
            <a:ext cx="13466667" cy="7904762"/>
            <a:chOff x="-236071" y="1257143"/>
            <a:chExt cx="13466667" cy="7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36071" y="1257143"/>
              <a:ext cx="13466667" cy="7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04782" y="1257143"/>
            <a:ext cx="6514868" cy="7904762"/>
            <a:chOff x="12004782" y="1257143"/>
            <a:chExt cx="6514868" cy="7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04782" y="1257143"/>
              <a:ext cx="6514868" cy="79047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8025" y="1380168"/>
            <a:ext cx="9787603" cy="305991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38110" y="4065473"/>
            <a:ext cx="4710724" cy="71046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00306" y="3036600"/>
            <a:ext cx="3473847" cy="133451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4202" y="1021127"/>
            <a:ext cx="15957311" cy="8243460"/>
            <a:chOff x="1164202" y="1021127"/>
            <a:chExt cx="15957311" cy="82434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4202" y="1021127"/>
              <a:ext cx="15957311" cy="82434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1953" y="1868542"/>
            <a:ext cx="3507290" cy="6548630"/>
            <a:chOff x="1721953" y="1868542"/>
            <a:chExt cx="3507290" cy="65486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1953" y="1868542"/>
              <a:ext cx="3507290" cy="65486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29243" y="1868542"/>
            <a:ext cx="3507290" cy="6548630"/>
            <a:chOff x="5229243" y="1868542"/>
            <a:chExt cx="3507290" cy="65486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29243" y="1868542"/>
              <a:ext cx="3507290" cy="65486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12834514" y="4241599"/>
            <a:ext cx="6974344" cy="123365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98334" y="7780867"/>
            <a:ext cx="7315250" cy="153219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805090" y="1021127"/>
            <a:ext cx="990476" cy="493714"/>
            <a:chOff x="15805090" y="1021127"/>
            <a:chExt cx="990476" cy="493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05090" y="1021127"/>
              <a:ext cx="990476" cy="49371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57077" y="6931039"/>
            <a:ext cx="3884692" cy="85959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154357" y="3133138"/>
            <a:ext cx="3650733" cy="3650733"/>
            <a:chOff x="12154357" y="3133138"/>
            <a:chExt cx="3650733" cy="365073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54357" y="3133138"/>
              <a:ext cx="3650733" cy="365073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26716" y="8665792"/>
            <a:ext cx="2916861" cy="66526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72097" y="8665792"/>
            <a:ext cx="2916861" cy="66526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4202" y="1021127"/>
            <a:ext cx="15957311" cy="8243460"/>
            <a:chOff x="1164202" y="1021127"/>
            <a:chExt cx="15957311" cy="82434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4202" y="1021127"/>
              <a:ext cx="15957311" cy="82434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4202" y="1021127"/>
            <a:ext cx="15957311" cy="8286888"/>
            <a:chOff x="1164202" y="1021127"/>
            <a:chExt cx="15957311" cy="828688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4202" y="1021127"/>
              <a:ext cx="15957311" cy="828688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14670028" y="6077113"/>
            <a:ext cx="3303316" cy="123365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53615" y="8117937"/>
            <a:ext cx="7312729" cy="14357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805090" y="1021127"/>
            <a:ext cx="990476" cy="493714"/>
            <a:chOff x="15805090" y="1021127"/>
            <a:chExt cx="990476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05090" y="1021127"/>
              <a:ext cx="990476" cy="493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41001" y="8756849"/>
            <a:ext cx="2679080" cy="65573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19963" y="8756849"/>
            <a:ext cx="2679080" cy="65573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4202" y="1021127"/>
            <a:ext cx="15957311" cy="8243460"/>
            <a:chOff x="1164202" y="1021127"/>
            <a:chExt cx="15957311" cy="82434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4202" y="1021127"/>
              <a:ext cx="15957311" cy="82434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4202" y="1021127"/>
            <a:ext cx="15957311" cy="8265174"/>
            <a:chOff x="1164202" y="1021127"/>
            <a:chExt cx="15957311" cy="826517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4202" y="1021127"/>
              <a:ext cx="15957311" cy="826517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10347668" y="5922553"/>
            <a:ext cx="3303316" cy="123365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78643" y="7963382"/>
            <a:ext cx="7313243" cy="14357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805090" y="1021127"/>
            <a:ext cx="990476" cy="493714"/>
            <a:chOff x="15805090" y="1021127"/>
            <a:chExt cx="990476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05090" y="1021127"/>
              <a:ext cx="990476" cy="493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87950" y="8665791"/>
            <a:ext cx="2861661" cy="66526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4202" y="1021127"/>
            <a:ext cx="15957311" cy="8243460"/>
            <a:chOff x="1164202" y="1021127"/>
            <a:chExt cx="15957311" cy="82434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4202" y="1021127"/>
              <a:ext cx="15957311" cy="82434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4202" y="1021127"/>
            <a:ext cx="15957311" cy="8286888"/>
            <a:chOff x="1164202" y="1021127"/>
            <a:chExt cx="15957311" cy="828688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4202" y="1021127"/>
              <a:ext cx="15957311" cy="828688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10401700" y="6261465"/>
            <a:ext cx="3303316" cy="123365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40548" y="8117937"/>
            <a:ext cx="7312605" cy="14357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805090" y="1021127"/>
            <a:ext cx="990476" cy="493714"/>
            <a:chOff x="15805090" y="1021127"/>
            <a:chExt cx="990476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05090" y="1021127"/>
              <a:ext cx="990476" cy="493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41001" y="8756849"/>
            <a:ext cx="2916861" cy="67161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4202" y="1021127"/>
            <a:ext cx="15957311" cy="8243460"/>
            <a:chOff x="1164202" y="1021127"/>
            <a:chExt cx="15957311" cy="82434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4202" y="1021127"/>
              <a:ext cx="15957311" cy="82434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4202" y="1021127"/>
            <a:ext cx="15957311" cy="8286888"/>
            <a:chOff x="1164202" y="1021127"/>
            <a:chExt cx="15957311" cy="828688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4202" y="1021127"/>
              <a:ext cx="15957311" cy="828688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10423858" y="6077108"/>
            <a:ext cx="3303316" cy="123365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40548" y="8117937"/>
            <a:ext cx="7312596" cy="14357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805090" y="1021127"/>
            <a:ext cx="990476" cy="493714"/>
            <a:chOff x="15805090" y="1021127"/>
            <a:chExt cx="990476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05090" y="1021127"/>
              <a:ext cx="990476" cy="493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41001" y="8756849"/>
            <a:ext cx="2458137" cy="66526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19963" y="8756849"/>
            <a:ext cx="2496232" cy="66526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4202" y="1021127"/>
            <a:ext cx="15957311" cy="8243460"/>
            <a:chOff x="1164202" y="1021127"/>
            <a:chExt cx="15957311" cy="82434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4202" y="1021127"/>
              <a:ext cx="15957311" cy="82434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4202" y="1021127"/>
            <a:ext cx="15957311" cy="8286888"/>
            <a:chOff x="1164202" y="1021127"/>
            <a:chExt cx="15957311" cy="828688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4202" y="1021127"/>
              <a:ext cx="15957311" cy="828688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14670028" y="6077113"/>
            <a:ext cx="3303316" cy="123365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05996" y="7849096"/>
            <a:ext cx="7274510" cy="14357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805090" y="1021127"/>
            <a:ext cx="990476" cy="493714"/>
            <a:chOff x="15805090" y="1021127"/>
            <a:chExt cx="990476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05090" y="1021127"/>
              <a:ext cx="990476" cy="493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5426" y="8741981"/>
            <a:ext cx="2496232" cy="66526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02240" y="8756849"/>
            <a:ext cx="2496232" cy="66526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57144" y="8783516"/>
            <a:ext cx="3116604" cy="66526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4202" y="1021127"/>
            <a:ext cx="15957311" cy="8243460"/>
            <a:chOff x="1164202" y="1021127"/>
            <a:chExt cx="15957311" cy="82434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4202" y="1021127"/>
              <a:ext cx="15957311" cy="82434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4202" y="1021127"/>
            <a:ext cx="15957311" cy="8286888"/>
            <a:chOff x="1164202" y="1021127"/>
            <a:chExt cx="15957311" cy="828688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4202" y="1021127"/>
              <a:ext cx="15957311" cy="828688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10506231" y="6261465"/>
            <a:ext cx="3303316" cy="123365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40548" y="7849096"/>
            <a:ext cx="7341701" cy="14357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805090" y="1021127"/>
            <a:ext cx="990476" cy="493714"/>
            <a:chOff x="15805090" y="1021127"/>
            <a:chExt cx="990476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05090" y="1021127"/>
              <a:ext cx="990476" cy="493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88013" y="8665791"/>
            <a:ext cx="2303870" cy="68113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04830" y="8665792"/>
            <a:ext cx="2496232" cy="65573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85716" y="8627697"/>
            <a:ext cx="3099699" cy="65573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4202" y="1021127"/>
            <a:ext cx="15957311" cy="8243460"/>
            <a:chOff x="1164202" y="1021127"/>
            <a:chExt cx="15957311" cy="82434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4202" y="1021127"/>
              <a:ext cx="15957311" cy="82434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4202" y="1021127"/>
            <a:ext cx="15957311" cy="8286888"/>
            <a:chOff x="1164202" y="1021127"/>
            <a:chExt cx="15957311" cy="828688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4202" y="1021127"/>
              <a:ext cx="15957311" cy="828688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15082908" y="5808270"/>
            <a:ext cx="3303316" cy="123365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40575" y="7849099"/>
            <a:ext cx="7284034" cy="14357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805090" y="1021127"/>
            <a:ext cx="990476" cy="493714"/>
            <a:chOff x="15805090" y="1021127"/>
            <a:chExt cx="990476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05090" y="1021127"/>
              <a:ext cx="990476" cy="493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88011" y="8665792"/>
            <a:ext cx="2916861" cy="66526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04830" y="8665792"/>
            <a:ext cx="2669556" cy="65573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85716" y="8627697"/>
            <a:ext cx="2916861" cy="66526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4202" y="1021127"/>
            <a:ext cx="15957311" cy="8243460"/>
            <a:chOff x="1164202" y="1021127"/>
            <a:chExt cx="15957311" cy="82434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4202" y="1021127"/>
              <a:ext cx="15957311" cy="82434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4202" y="1021127"/>
            <a:ext cx="15957311" cy="8286888"/>
            <a:chOff x="1164202" y="1021127"/>
            <a:chExt cx="15957311" cy="828688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4202" y="1021127"/>
              <a:ext cx="15957311" cy="828688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15082908" y="5808270"/>
            <a:ext cx="3303316" cy="123365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40575" y="7849099"/>
            <a:ext cx="7312605" cy="14357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805090" y="1021127"/>
            <a:ext cx="990476" cy="493714"/>
            <a:chOff x="15805090" y="1021127"/>
            <a:chExt cx="990476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05090" y="1021127"/>
              <a:ext cx="990476" cy="493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26106" y="8703887"/>
            <a:ext cx="2916861" cy="68113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42925" y="8703887"/>
            <a:ext cx="2916861" cy="68113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23811" y="8665791"/>
            <a:ext cx="2916861" cy="66526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57143" y="1257143"/>
            <a:ext cx="8789873" cy="7904762"/>
            <a:chOff x="-457143" y="1257143"/>
            <a:chExt cx="8789873" cy="7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57143" y="1257143"/>
              <a:ext cx="8789873" cy="7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00000" y="1257143"/>
            <a:ext cx="13466667" cy="7904762"/>
            <a:chOff x="5200000" y="1257143"/>
            <a:chExt cx="13466667" cy="7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0000" y="1257143"/>
              <a:ext cx="13466667" cy="79047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4174" y="7435182"/>
            <a:ext cx="2434729" cy="183403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62481" y="5036516"/>
            <a:ext cx="4710724" cy="71046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57231" y="5555260"/>
            <a:ext cx="2005284" cy="63039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312211" y="5555257"/>
            <a:ext cx="1625008" cy="61576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02222" y="5555260"/>
            <a:ext cx="2515332" cy="61576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31633" y="5261435"/>
            <a:ext cx="4531221" cy="682609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272484" y="5036516"/>
            <a:ext cx="5039752" cy="617423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6222" y="7326934"/>
            <a:ext cx="2030824" cy="61617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370320"/>
            <a:ext cx="3961905" cy="7545074"/>
            <a:chOff x="0" y="1370320"/>
            <a:chExt cx="3961905" cy="75450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370320"/>
              <a:ext cx="3961905" cy="754507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036101" y="5806109"/>
            <a:ext cx="5810079" cy="326975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08572" y="4338763"/>
            <a:ext cx="2369225" cy="203389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22057" y="6550123"/>
            <a:ext cx="6272440" cy="163378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1333465" y="2946665"/>
            <a:ext cx="5180754" cy="12194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08546" y="7974986"/>
            <a:ext cx="990476" cy="493714"/>
            <a:chOff x="8708546" y="7974986"/>
            <a:chExt cx="990476" cy="493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08546" y="7974986"/>
              <a:ext cx="990476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66667" y="-152381"/>
            <a:ext cx="5401892" cy="3475957"/>
            <a:chOff x="5866667" y="-152381"/>
            <a:chExt cx="5401892" cy="34759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66667" y="-152381"/>
              <a:ext cx="5401892" cy="34759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42857" y="7232093"/>
            <a:ext cx="4745551" cy="3053621"/>
            <a:chOff x="12342857" y="7232093"/>
            <a:chExt cx="4745551" cy="30536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42857" y="7232093"/>
              <a:ext cx="4745551" cy="30536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204644" y="4113452"/>
            <a:ext cx="2832590" cy="1207972"/>
            <a:chOff x="5204644" y="4113452"/>
            <a:chExt cx="2832590" cy="120797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04644" y="4113452"/>
              <a:ext cx="2832590" cy="12079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22982" y="4006180"/>
            <a:ext cx="1839751" cy="1136677"/>
            <a:chOff x="8222982" y="4006180"/>
            <a:chExt cx="1839751" cy="113667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22982" y="4006180"/>
              <a:ext cx="1839751" cy="113667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17119" y="4075688"/>
            <a:ext cx="1245736" cy="1245736"/>
            <a:chOff x="10417119" y="4075688"/>
            <a:chExt cx="1245736" cy="124573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17119" y="4075688"/>
              <a:ext cx="1245736" cy="12457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445740" y="5436899"/>
            <a:ext cx="2697117" cy="1348559"/>
            <a:chOff x="6445740" y="5436899"/>
            <a:chExt cx="2697117" cy="134855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45740" y="5436899"/>
              <a:ext cx="2697117" cy="134855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699022" y="5488310"/>
            <a:ext cx="1245736" cy="1245736"/>
            <a:chOff x="9699022" y="5488310"/>
            <a:chExt cx="1245736" cy="124573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99022" y="5488310"/>
              <a:ext cx="1245736" cy="12457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BD9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0194" y="-533070"/>
            <a:ext cx="9896384" cy="11942594"/>
            <a:chOff x="-1420194" y="-533070"/>
            <a:chExt cx="9896384" cy="119425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20194" y="-533070"/>
              <a:ext cx="9896384" cy="119425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26678" y="1145103"/>
            <a:ext cx="7817841" cy="9485714"/>
            <a:chOff x="9426678" y="1145103"/>
            <a:chExt cx="7817841" cy="94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26678" y="1145103"/>
              <a:ext cx="7817841" cy="94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71433" y="8522625"/>
            <a:ext cx="8455754" cy="212915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5239" y="6491858"/>
            <a:ext cx="6535797" cy="343066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54090" y="1211042"/>
            <a:ext cx="4713070" cy="13732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000000" y="1545103"/>
            <a:ext cx="990476" cy="493714"/>
            <a:chOff x="16000000" y="1545103"/>
            <a:chExt cx="990476" cy="493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00000" y="1545103"/>
              <a:ext cx="990476" cy="493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4438" y="4348809"/>
            <a:ext cx="4127202" cy="163378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BD9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7406" y="1257143"/>
            <a:ext cx="18854073" cy="7904762"/>
            <a:chOff x="-187406" y="1257143"/>
            <a:chExt cx="18854073" cy="790476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200000" y="1257143"/>
              <a:ext cx="13466667" cy="7904762"/>
              <a:chOff x="5200000" y="1257143"/>
              <a:chExt cx="13466667" cy="7904762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200000" y="1257143"/>
                <a:ext cx="13466667" cy="7904762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87406" y="1257143"/>
              <a:ext cx="6514868" cy="7904762"/>
              <a:chOff x="-187406" y="1257143"/>
              <a:chExt cx="6514868" cy="790476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87406" y="1257143"/>
                <a:ext cx="6514868" cy="7904762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59926" y="1357313"/>
            <a:ext cx="10059095" cy="307473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92441" y="4065473"/>
            <a:ext cx="4563590" cy="61742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00574" y="2515936"/>
            <a:ext cx="5759485" cy="123671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898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9471" y="3265245"/>
            <a:ext cx="16804923" cy="439413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BD9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00000" y="1257143"/>
            <a:ext cx="13466667" cy="7904762"/>
            <a:chOff x="5200000" y="1257143"/>
            <a:chExt cx="13466667" cy="7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00000" y="1257143"/>
              <a:ext cx="13466667" cy="7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7406" y="1257143"/>
            <a:ext cx="6514868" cy="7904762"/>
            <a:chOff x="-187406" y="1257143"/>
            <a:chExt cx="6514868" cy="7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7406" y="1257143"/>
              <a:ext cx="6514868" cy="79047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34205" y="1431596"/>
            <a:ext cx="9782618" cy="228725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92441" y="4065473"/>
            <a:ext cx="4710657" cy="712257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64864" y="2515931"/>
            <a:ext cx="6042019" cy="123671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33333" y="-157857"/>
            <a:ext cx="9087870" cy="10691419"/>
            <a:chOff x="9333333" y="-157857"/>
            <a:chExt cx="9087870" cy="106914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33333" y="-157857"/>
              <a:ext cx="9087870" cy="106914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79558" y="1412430"/>
            <a:ext cx="6149013" cy="7460855"/>
            <a:chOff x="1679558" y="1412430"/>
            <a:chExt cx="6149013" cy="74608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9558" y="1412430"/>
              <a:ext cx="6149013" cy="746085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49510" y="7859812"/>
            <a:ext cx="4870419" cy="11744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98096" y="6988407"/>
            <a:ext cx="6189739" cy="172822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8599" y="733774"/>
            <a:ext cx="3729842" cy="14791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631409" y="6208086"/>
            <a:ext cx="990476" cy="493714"/>
            <a:chOff x="10631409" y="6208086"/>
            <a:chExt cx="990476" cy="493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31409" y="6208086"/>
              <a:ext cx="990476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2225" y="0"/>
            <a:ext cx="11021273" cy="10691419"/>
            <a:chOff x="-202225" y="0"/>
            <a:chExt cx="11021273" cy="106914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2225" y="0"/>
              <a:ext cx="11021273" cy="106914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43224" y="2114286"/>
            <a:ext cx="5612027" cy="6809308"/>
            <a:chOff x="9443224" y="2114286"/>
            <a:chExt cx="5612027" cy="68093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43224" y="2114286"/>
              <a:ext cx="5612027" cy="680930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49134" y="2114134"/>
            <a:ext cx="5755330" cy="198632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23009" y="925057"/>
            <a:ext cx="4176259" cy="164857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3662" y="7381633"/>
            <a:ext cx="6902381" cy="12194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83419" y="8429879"/>
            <a:ext cx="990476" cy="493714"/>
            <a:chOff x="1883419" y="8429879"/>
            <a:chExt cx="990476" cy="493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419" y="8429879"/>
              <a:ext cx="990476" cy="493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44683" y="7927162"/>
            <a:ext cx="4870420" cy="11744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55291" y="1993746"/>
            <a:ext cx="10461660" cy="5754409"/>
            <a:chOff x="7355291" y="1993746"/>
            <a:chExt cx="10461660" cy="57544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55291" y="1993746"/>
              <a:ext cx="10461660" cy="575440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074196" y="6269390"/>
            <a:ext cx="5810069" cy="326975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56191" y="5081201"/>
            <a:ext cx="4362187" cy="16356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42057" y="6929228"/>
            <a:ext cx="6272640" cy="163378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82597" y="1883273"/>
            <a:ext cx="3360288" cy="14405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90476" y="4348773"/>
            <a:ext cx="990476" cy="493714"/>
            <a:chOff x="2990476" y="4348773"/>
            <a:chExt cx="990476" cy="493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90476" y="4348773"/>
              <a:ext cx="990476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126135" y="1766775"/>
            <a:ext cx="6142888" cy="6752165"/>
            <a:chOff x="-4126135" y="1766775"/>
            <a:chExt cx="6142888" cy="67521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4126135" y="1766775"/>
              <a:ext cx="6142888" cy="67521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55291" y="1993746"/>
            <a:ext cx="10461660" cy="5754409"/>
            <a:chOff x="7355291" y="1993746"/>
            <a:chExt cx="10461660" cy="57544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55291" y="1993746"/>
              <a:ext cx="10461660" cy="575440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074196" y="6269390"/>
            <a:ext cx="5810069" cy="326975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42057" y="6929228"/>
            <a:ext cx="6272640" cy="163378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82597" y="1883273"/>
            <a:ext cx="4360489" cy="14278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90476" y="4348773"/>
            <a:ext cx="990476" cy="493714"/>
            <a:chOff x="2990476" y="4348773"/>
            <a:chExt cx="990476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90476" y="4348773"/>
              <a:ext cx="990476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126135" y="1766775"/>
            <a:ext cx="6142888" cy="6752165"/>
            <a:chOff x="-4126135" y="1766775"/>
            <a:chExt cx="6142888" cy="67521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4126135" y="1766775"/>
              <a:ext cx="6142888" cy="67521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55291" y="1993746"/>
            <a:ext cx="10461660" cy="5754409"/>
            <a:chOff x="7355291" y="1993746"/>
            <a:chExt cx="10461660" cy="57544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55291" y="1993746"/>
              <a:ext cx="10461660" cy="575440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074196" y="6269390"/>
            <a:ext cx="5810069" cy="326975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42057" y="6929228"/>
            <a:ext cx="6272640" cy="163378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82597" y="1883273"/>
            <a:ext cx="4206518" cy="14336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90476" y="4348773"/>
            <a:ext cx="990476" cy="493714"/>
            <a:chOff x="2990476" y="4348773"/>
            <a:chExt cx="990476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90476" y="4348773"/>
              <a:ext cx="990476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126135" y="1766775"/>
            <a:ext cx="6142888" cy="6752165"/>
            <a:chOff x="-4126135" y="1766775"/>
            <a:chExt cx="6142888" cy="67521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4126135" y="1766775"/>
              <a:ext cx="6142888" cy="67521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370320"/>
            <a:ext cx="3961905" cy="7545074"/>
            <a:chOff x="0" y="1370320"/>
            <a:chExt cx="3961905" cy="75450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370320"/>
              <a:ext cx="3961905" cy="754507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036101" y="5806109"/>
            <a:ext cx="5810079" cy="326975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08572" y="4338763"/>
            <a:ext cx="4888892" cy="162993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22057" y="6550123"/>
            <a:ext cx="6272440" cy="163378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1807846" y="3421046"/>
            <a:ext cx="4231992" cy="12194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08546" y="7974986"/>
            <a:ext cx="990476" cy="493714"/>
            <a:chOff x="8708546" y="7974986"/>
            <a:chExt cx="990476" cy="493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08546" y="7974986"/>
              <a:ext cx="990476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66667" y="-152381"/>
            <a:ext cx="5401892" cy="3475957"/>
            <a:chOff x="5866667" y="-152381"/>
            <a:chExt cx="5401892" cy="34759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66667" y="-152381"/>
              <a:ext cx="5401892" cy="34759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42857" y="7232093"/>
            <a:ext cx="4745551" cy="3053621"/>
            <a:chOff x="12342857" y="7232093"/>
            <a:chExt cx="4745551" cy="30536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42857" y="7232093"/>
              <a:ext cx="4745551" cy="30536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22831" y="5397120"/>
            <a:ext cx="6171429" cy="1053513"/>
            <a:chOff x="5622831" y="5397120"/>
            <a:chExt cx="6171429" cy="105351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22831" y="5397120"/>
              <a:ext cx="6171429" cy="10535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22831" y="3323576"/>
            <a:ext cx="6171429" cy="2073544"/>
            <a:chOff x="5622831" y="3323576"/>
            <a:chExt cx="6171429" cy="207354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22831" y="3323576"/>
              <a:ext cx="6171429" cy="20735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황 민경</cp:lastModifiedBy>
  <cp:revision>2</cp:revision>
  <dcterms:created xsi:type="dcterms:W3CDTF">2022-12-05T17:35:49Z</dcterms:created>
  <dcterms:modified xsi:type="dcterms:W3CDTF">2022-12-05T08:39:01Z</dcterms:modified>
</cp:coreProperties>
</file>